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3788" y="2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24T00:36:20.183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903 313,'2'1,"0"0,0 0,0 1,0-1,0 1,-1-1,1 1,0-1,-1 1,0 0,1 0,-1 0,0 0,0 0,0 0,0 0,1 3,1 1,12 23,-10-17,1 0,1 0,0-1,1 0,0 0,10 10,27 26,3-1,58 43,-76-66,1-2,1-1,0-1,2-2,53 19,-78-33,0 0,0-1,0 0,0 0,0-1,0-1,1 1,-1-2,0 1,12-3,-18 2,1 0,-1 0,0 0,0 0,0-1,0 0,0 1,0-1,0 0,-1-1,1 1,-1 0,1-1,-1 1,0-1,0 0,0 0,0 0,0 0,-1 0,0 0,1 0,-1 0,0-1,-1 1,1 0,0-1,-1-5,0-4,0 1,-1-1,0 1,-1 0,-1 0,0-1,-1 2,0-1,0 0,-2 1,1 0,-1 0,-13-17,-3-2,-1 1,-2 2,-35-32,-43-29,90 78,-1 1,0 0,-1 1,1 0,-31-10,43 17,0 0,0 1,0-1,0 1,0-1,-1 1,1 0,0 0,0 0,0 0,-1 1,1-1,0 0,0 1,0-1,0 1,0 0,0 0,0 0,-4 2,3 0,0 0,1 0,-1 0,1 1,-1-1,1 1,0 0,0-1,1 1,-3 7,-7 24,2 0,1 1,-4 62,3 118,8-163,-1 12,7 288,-4-348,-1 0,1-1,0 1,0-1,0 1,1-1,0 0,0 0,0 1,0-1,0 0,1-1,0 1,0 0,0-1,0 0,0 1,1-1,-1-1,1 1,0 0,0-1,0 0,0 0,0 0,1 0,5 1,10 1,-1-1,1 0,-1-2,1 0,21-2,-37 1,44-2,0-2,-1-2,0-2,0-2,52-18,-77 20,-1 0,1-1,-2-1,1-1,-1-1,-1-1,0 0,-1-2,-1 0,0-1,-1 0,25-35,-34 40,-1-1,0 1,-1-1,0 0,-1-1,-1 1,0-1,0 0,-2 0,1 1,-2-1,1 0,-4-24,3 36,0-1,0 1,0-1,0 1,0-1,-1 0,1 1,-1-1,1 1,-1 0,1-1,-1 1,0-1,0 1,0 0,0-1,0 1,0 0,0 0,0 0,0 0,-1 0,-1-1,2 2,-1 0,1 0,-1 0,1 0,-1 0,1 0,-1 0,1 1,0-1,-1 1,1-1,0 1,-1 0,1-1,0 1,-1 0,1 0,0 0,-2 1,-4 5,0 1,0-1,1 1,-1 0,-7 16,-150 273,163-296,1 0,0 0,-1 0,0 0,1 0,-1 0,0 0,1 0,-1 0,0 0,0-1,0 1,0 0,1-1,-1 1,0 0,0-1,-1 1,1-1,-1 1,1-1,1-1,-1 1,0 0,1-1,-1 1,1-1,-1 1,1-1,-1 1,1-1,-1 1,1-1,-1 1,1-1,0 0,-1 1,1-1,0 0,0 1,-1-1,1 0,0 1,0-2,-6-57,6 46,0 11,0 0,0-1,-1 1,1 0,0 0,-1-1,1 1,-1 0,0 0,1 0,-1 0,0-1,-1 1,1 0,0 1,0-1,-1 0,1 0,-1 1,0-1,1 0,-1 1,0 0,0-1,0 1,-2-1,-1 1,1 1,0 0,0 0,0 0,0 0,0 1,-1 0,1-1,0 2,0-1,0 0,1 1,-1-1,-6 5,-29 17,2 1,0 2,-51 47,66-58,22-15,0 0,0 0,-1 0,1 0,0 0,0 0,0 0,-1 0,1 0,0 0,0 0,0 0,0-1,-1 1,1 0,0 0,0 0,0 0,0 0,0 0,-1-1,1 1,0 0,0 0,0 0,0 0,0 0,0-1,0 1,0 0,0 0,-1 0,1-1,0 1,0 0,0 0,0 0,0 0,0-1,0 1,0 0,0 0,0 0,1-1,-1 1,0 0,0 0,0 0,0 0,0-1,0 1,0 0,0 0,20-41,7-3,24-52,-44 79,0 0,-1-1,-1 1,-1-1,0-1,2-32,-7-43,-1 65,2 0,0 1,3-1,9-52,2 22,-9 37,0-1,1 1,1 0,1 1,17-34,-21 50,-1 1,0-1,1 1,0-1,0 1,0 0,0 1,1-1,0 1,0 0,-1 0,2 0,-1 0,0 1,0 0,1 0,0 1,-1 0,1 0,-1 0,1 0,0 1,0 0,-1 0,1 0,0 1,8 2,4 1,-2 0,1 1,0 1,-1 1,0 0,-1 1,0 1,17 12,-7-2,-1 1,-1 1,35 41,11 8,-44-47,28 35,-45-46,0-1,-1 1,-1 1,5 14,-5-13,0-1,1 1,11 16,-8-17,1 1,-1 1,0 0,15 32,-13-24,0 0,1-2,2 1,19 22,-12-16,24 40,134 230,-157-265,31 51,-51-79,-1-1,1 1,-1 0,0 0,-1 0,1 1,-1-1,0 0,-1 1,1-1,-1 0,0 1,0-1,-1 8,-1-9,1 0,-1 0,0 0,0 0,0-1,0 1,-1-1,0 1,1-1,-1 0,0 0,-1 0,1 0,0-1,-1 1,-6 3,-6 1,1 0,-34 9,-4 2,-17 17,47-22,-1-1,0-2,-39 12,-15 1,1 3,-85 41,139-59,0 0,-1-1,0-1,0-1,-1-2,1 0,-30-1,154-42,110-36,-4-9,287-162,-479 238,4 0,0-2,-1 0,0-1,0 0,-1-2,-1 0,18-21,-32 34,0 0,0 1,0-1,-1 0,1 0,0 0,-1-1,1 1,-1 0,1 0,-1 0,0 0,1 0,-1-1,0 1,0 0,1 0,-1 0,0-1,-1 1,1 0,0 0,0-1,0 1,-1 0,1 0,0 0,-1 0,1 0,-1-1,0 1,1 0,-1 0,-1-1,-1 0,0 0,-1 0,0 0,1 0,-1 1,0-1,0 1,0 0,-7-1,-27-2,-1 1,1 2,-1 2,-75 10,-216 39,-406 114,610-130,-162 67,262-89,0 0,-25 17,49-27,-1-1,0 1,1-1,0 1,-1 0,1 0,0 0,0 0,0 1,0-1,0 1,0-1,1 1,-1-1,1 1,-1 3,2-5,0 0,0 0,0 1,0-1,1 0,-1 0,0 0,1 0,-1 0,1 0,0 0,-1-1,1 1,-1 0,1 0,0 0,0 0,0-1,-1 1,1 0,0-1,0 1,0-1,0 1,0-1,0 1,0-1,2 1,6 1,0 1,1-1,-1-1,1 0,0 0,0-1,18-1,-3-3,1-1,41-15,-55 17,-1-2,-1 1,1-2,-1 1,0-1,0-1,0 0,9-9,-18 16,-1 0,0 0,0 0,0 0,0-1,0 1,1 0,-1 0,0 0,0 0,0 0,0 0,0 0,0 0,1-1,-1 1,0 0,0 0,0 0,0 0,0 0,0 0,0-1,0 1,0 0,0 0,0 0,0 0,0-1,0 1,0 0,0 0,0 0,0 0,0 0,0-1,0 1,0 0,0 0,0 0,0 0,0-1,0 1,0 0,0 0,0 0,0 0,-1 0,1 0,0-1,0 1,0 0,0 0,0 0,0 0,-1 0,1 0,0 0,0 0,0 0,0 0,0 0,-1 0,1 0,0 0,-19 1,-21 9,34-9,0 1,-1 0,1 1,0-1,1 1,-1 0,0 1,1-1,0 1,-7 6,12-9,-1-1,1 0,0 1,0-1,0 1,0-1,-1 1,1-1,0 0,0 1,0-1,0 1,0-1,0 1,0-1,0 1,0-1,1 0,-1 1,0-1,0 1,0-1,0 0,1 1,-1-1,0 1,0-1,1 0,-1 1,0-1,1 0,-1 1,0-1,1 0,-1 0,0 1,1-1,-1 0,1 0,-1 0,0 0,1 1,-1-1,1 0,-1 0,1 0,5 2,1-1,-1 0,0 0,1 0,-1-1,0 0,1 0,-1-1,8-1,66-16,-75 16,63-18,0-3,-2-4,-1-2,-1-3,98-65,-155 92,1 0,-1 0,1 0,-1 0,0-1,0 0,-1 0,0-1,0 0,0 0,-1 0,6-11,-11 17,0 0,1 0,-1 0,0 0,0 1,0-1,0 0,0 0,0 0,0 0,0 1,0-1,0 0,-1 0,1 0,0 0,-1 1,1-1,0 0,-1 0,1 1,-1-1,1 0,-1 1,1-1,-1 0,0 1,1-1,-1 1,0-1,1 1,-1-1,0 1,0 0,0-1,1 1,-1 0,0 0,0 0,0-1,-1 1,-41-2,-39 10,0 4,1 4,-92 30,100-26,-190 60,148-43,104-34,1 1,0-1,0 0,-1 0,1-1,-1 0,0-1,1-1,-18 0,27 0,0 0,0 0,0 0,0 0,0 0,1 0,-1 0,0 0,0 0,0 0,0-1,0 1,0 0,1-1,-1 1,0-1,0 1,0-1,1 1,-1-1,0 0,1 1,-1-1,0 0,1 1,-1-1,1 0,-1 0,1 0,0 0,-1 1,1-1,0 0,-1 0,1 0,0 0,0 0,0 0,0 0,0 0,0 1,0-1,0 0,0 0,1 0,-1 0,0 0,1 0,-1 0,0 1,1-1,0-1,3-4,-1 1,1 0,0 1,1-1,-1 1,1 0,6-5,154-93,-110 71,83-61,-135 90,0 0,0 0,0-1,0 1,-1-1,1 1,-1-1,1 0,-1 0,0 0,0 0,0 0,-1 0,1-1,-1 1,0-1,0 1,1-7,-2 9,0 0,0 0,-1 0,1 0,-1-1,1 1,-1 0,1 1,-1-1,0 0,1 0,-1 0,0 0,0 0,0 1,0-1,1 0,-1 1,0-1,0 0,-2 0,-2-1,0 1,0-1,0 1,-1 0,1 0,-10 0,-43 2,1 2,0 2,-57 14,-166 46,220-46,45-14,1 0,-1-1,0 0,0-1,-27 1,42-4,0 0,-1 0,1 0,0 0,0 0,0 0,0 0,0 0,0 0,-1 0,1 0,0 0,0 0,0 0,0 0,0 0,0 0,-1 0,1 0,0 0,0 0,0 0,0 0,0 0,0-1,0 1,-1 0,1 0,0 0,0 0,0 0,0 0,0 0,0-1,0 1,0 0,0 0,0 0,0 0,0 0,0 0,0-1,0 1,0 0,0 0,0 0,0 0,0 0,0 0,0-1,0 1,0 0,0 0,0 0,0 0,0 0,0 0,0-1,0 1,1 0,-1 0,0 0,0 0,0 0,0 0,19-15,225-133,125-87,-369 235,34-23,-2-2,0-1,-2-2,54-62,-82 88,0-1,0 0,-1 1,1-1,-1 0,1 0,-1 0,0 0,0 0,0 0,0 0,-1 0,1 0,-1 0,0 0,0-1,0-2,-1 4,0 0,0 0,-1 0,1 0,0 0,-1 1,1-1,-1 1,1-1,-1 1,0-1,0 1,0 0,1 0,-1 0,0 0,0 0,-1 1,1-1,0 0,0 1,0 0,0-1,-5 1,-7-1,0 0,0 1,-1 1,1 0,0 1,-24 6,-92 34,39-5,2 4,-108 68,136-70,2 2,2 3,-95 94,112-87,39-50,1-1,-1 1,1-1,-1 1,1-1,-1 1,1 0,-1-1,1 1,0 0,-1-1,1 1,0 0,0-1,0 1,-1 0,1-1,0 1,0 0,0 0,0-1,0 1,0 0,0-1,1 1,-1 0,0-1,0 1,0 0,1 0,-1 0,21-9,5-12,-2 0,-1-2,36-41,9-10,-50 55,-3 5,-1-1,0-1,14-20,-27 34,0 0,0 0,-1 0,1 0,0 0,-1 0,1 0,-1 0,1 0,-1 0,0 0,1-1,-1 1,0 0,0 0,0 0,0 0,0-1,0 1,0 0,0 0,0 0,0 0,-1-1,1 1,0 0,-1 0,1 0,-1 0,-1-2,0 1,0 1,-1-1,1 1,0 0,-1 0,1 0,-1 0,0 0,1 0,-1 1,0-1,-5 1,-9-1,0 1,-1 1,-20 4,22-3,1 1,-1 0,1 2,0 0,0 0,1 1,0 1,-17 10,30-13,12-6,38-16,-1-2,85-50,88-71,-214 137,151-111,-135 96,-2 0,0-2,-2-1,27-37,-42 54,0-1,-1 1,0-1,0 0,-1 0,1 0,-2 0,3-11,-3 15,-1 0,0 1,0-1,0 0,0 1,-1-1,1 0,0 1,-1-1,1 0,-1 1,0-1,1 1,-1-1,0 1,0-1,0 1,0 0,0-1,0 1,-1 0,1 0,0 0,0 0,-1 0,1 0,-1 0,1 0,-1 1,1-1,-1 1,0-1,1 1,-1-1,-2 1,-7-2,1 1,-1 0,0 1,0 1,1-1,-1 2,0-1,1 2,-1-1,1 1,-11 5,-18 8,-52 31,75-39,-165 96,167-97,20-13,2-2,-12 8,-20 12,1 2,1 1,-23 18,19-13,67-50,130-99,-141 104,-3-1,0-1,39-51,-59 68,-1 0,0 0,0-1,-1 0,-1 0,0 0,0-1,2-13,-5 18,0-1,0 1,-1-1,0 1,0 0,-1-1,0 1,0-1,0 1,-1 0,-1 0,1 0,-6-10,8 16,0 0,-1 0,1 0,0 0,0 0,0 0,0-1,0 1,0 0,0 0,0 0,0 0,0 0,1 0,-1 0,0 0,1 0,-1 0,1 0,-1 0,1 0,-1 0,1 1,0-1,-1 0,1 0,0 1,0-1,-1 0,1 1,0-1,0 0,0 1,0-1,2 1,46-22,-28 14,-16 5,12-6,-1 0,1 1,1 1,0 1,0 0,0 1,1 1,23-2,-23 5,1-1,0 1,0 1,1 1,25 4,-41-4,0 1,0-1,0 1,0-1,0 2,-1-1,1 0,-1 1,1 0,-1 0,0 0,0 0,0 1,-1 0,1 0,-1 0,0 0,0 0,-1 1,1-1,3 9,30 75,4-3,53 86,7-35,-85-114,1-1,1 0,38 36,-42-46,0 0,0-1,1-1,0 0,0-1,1 0,23 8,-15-14,-22-2,-1 0,0 0,0 0,0-1,1 1,-1 0,0 0,0 0,0-1,0 1,0 0,0 0,1-1,-1 1,0 0,0 0,0-1,0 1,0 0,0-1,0 1,0 0,0 0,0-1,0 1,0 0,-1 0,1-1,0 1,0 0,0 0,0-1,0 1,0 0,-1 0,1-1,0 1,0 0,0 0,-1-1,-1-1,0 0,0 0,0-1,-1 1,1 1,-1-1,1 0,-1 0,0 1,0 0,0 0,-5-2,3 2,0 0,0 1,0-1,0 1,0 1,-1-1,1 1,0-1,0 1,0 1,0-1,0 1,0 0,1 0,-1 0,1 1,-1 0,-4 3,7-4,0 0,-1 0,1 0,0 1,0-1,0 1,1-1,-1 1,1 0,-1-1,1 1,0 0,0 0,0 0,0 0,1 0,-1 0,1 0,0 0,0 1,0-1,0 0,0 0,1 0,-1 0,1 0,0 0,0 0,0 0,0 0,1-1,1 4,3 4,0-1,0 0,1 0,1-1,-1 1,1-2,1 1,-1-1,12 7,13 6,49 22,-54-29,0 2,50 33,-36-14,76 55,-113-86,0 0,0 1,-1 0,0-1,0 1,0 1,0-1,-1 1,1-1,-1 1,0 0,4 10,-7-13,1 0,-1-1,0 1,1 0,-1 0,0 0,0 0,0 0,0 0,0 0,-1 0,1 0,-1 0,1 0,-1-1,0 1,0 0,1 0,-1-1,0 1,-1 0,1-1,0 1,0-1,-1 0,1 1,-1-1,1 0,-1 0,1 0,-1 0,0 0,0 0,1 0,-1 0,0-1,0 1,0-1,0 0,-3 1,-26 5,-1-1,1-2,-1-1,0-2,-45-4,46 1,0 2,0 0,0 3,0 0,-56 13,78-12,0 0,0 1,1 0,-1 1,-14 11,21-15,1-1,0 1,0 0,0 0,0 0,0 0,0 1,0-1,1 0,-1 0,0 0,1 1,-1-1,1 0,-1 1,1-1,-1 0,1 1,0 1,0-2,1 1,-1-1,1 0,0 0,0 1,-1-1,1 0,0 0,0 0,0 0,0 0,0 0,0 0,1 0,-1 0,0 0,0-1,1 1,-1-1,1 1,-1-1,0 1,3 0,5 1,1 0,-1-1,1 0,-1 0,1-1,-1 0,1 0,0-1,14-4,-16 3,0 0,1 1,-1 0,1 1,0-1,-1 2,1-1,-1 1,1 0,-1 1,1 0,-1 1,11 4,-9-1,-1 0,0 1,0 0,-1 1,0-1,0 2,0-1,11 19,24 26,-33-43,-1 1,-1-1,1 2,-2-1,1 1,-2 1,0-1,0 1,-1 0,-1 0,0 0,-1 1,3 22,-5-19,-1 0,0 0,-1 0,-1-1,-1 1,0 0,-1-1,-1 0,0 1,-14 26,17-37,-1-1,0 1,0 0,0 0,0-1,-1 0,0 0,0 0,0 0,-1-1,0 1,0-1,0 0,0-1,0 1,-1-1,-8 4,-21 8,2 2,0 2,-36 27,28-19,-62 32,83-50,-10 7,-1-2,-1-1,0-1,-1-2,-53 9,79-19,0 1,1 0,-1 0,0 0,1 0,-1 1,1 0,-1 1,1-1,0 1,0 0,0 1,1 0,-1 0,-7 6,13-9,-1 0,0 0,1 0,-1 0,1 0,-1 0,1 0,0 0,-1 0,1 1,0-1,0 0,0 0,0 0,0 0,0 0,0 0,0 0,0 1,1-1,-1 0,0 0,1 0,-1 0,1 0,-1 0,1 0,-1 0,1 0,0 0,-1 0,1-1,0 1,0 0,0 0,-1-1,1 1,0 0,0-1,0 1,2 0,4 3,0-1,0 0,0 0,14 3,16 2,1-1,0-2,0-2,0-2,44-4,190-34,-242 31,-1-3,0 0,0-2,-1-1,0-1,-1-1,-1-2,-1 0,30-26,-39 30,-1 3,-1-1,-1-1,0 0,0-1,-1 0,-1-1,0 0,-1 0,15-27,-24 39,0 0,-1 0,1-1,0 1,-1 0,0-1,1 1,-1-1,0 1,1 0,-1-1,0 1,0-1,0 1,0-1,-1 1,1 0,0-1,-1 1,1-1,0 1,-1 0,0 0,1-1,-1 1,0 0,0 0,1-1,-1 1,0 0,0 0,0 0,-1 0,1 1,0-1,0 0,0 0,-1 1,1-1,0 0,-1 1,1-1,-3 1,-6-3,-1 1,0 0,0 1,-18 0,23 1,-26-1,-1 1,1 1,-1 3,1 0,0 2,1 1,0 2,0 1,0 1,1 2,-29 17,-146 110,119-79,68-48,-1-1,0 0,-1-2,0 0,0-1,-1-1,0-1,-1-1,0-1,0-1,0-1,-45 1,64-4,-1 0,1-1,-1 1,1-1,-1 1,1-1,-1 0,1-1,0 1,-1-1,1 1,0-1,0 0,0 0,0 0,1 0,-1-1,1 1,-1-1,1 0,0 0,0 1,0-1,0-1,0 1,1 0,-1 0,1-1,0 1,0 0,0-1,1 1,-1-1,1 0,0 1,0-1,1-6,0-5,1-1,0 0,2 1,0-1,0 1,1 0,9-16,-10 20,1 0,0 0,1 1,0-1,1 1,0 1,1-1,0 1,0 1,1-1,0 2,0-1,1 1,0 0,0 1,12-5,100-34,-84 33,0-1,-1-3,53-29,-84 41,0 0,-1 0,1 0,-1-1,0 0,8-9,-12 13,0 0,-1 0,1 0,-1 0,1 0,-1 0,0-1,1 1,-1 0,0 0,0 0,1 0,-1 0,0 0,0-1,0 1,-1 0,1 0,0-2,-1 2,0-1,0 1,0-1,0 1,0 0,0-1,-1 1,1 0,0 0,-1 0,1 0,-1 0,1 0,-1 0,1 1,-4-2,-9-3,0 1,-1 0,0 1,1 0,-1 1,-27 1,-94 10,125-8,-73 10,1 5,-121 38,119-22,83-32,0 1,0 0,0-1,1 1,-1 0,0 0,0 0,1 0,-1 0,1 1,-1-1,1 0,0 1,-1-1,1 1,0 0,0-1,0 1,0 0,-1 1,3-1,0-1,1 1,-1-1,0 1,0-1,1 0,-1 1,1-1,-1 0,1 0,0 0,-1 0,1 0,0-1,-1 1,1 0,0-1,0 0,0 1,0-1,0 0,2 0,29 6,1-2,-1-1,1-1,-1-2,41-6,170-33,-216 34,95-21,140-47,-240 65,-1-1,38-20,-58 28,0 0,0-1,0 1,-1 0,1-1,0 1,0-1,-1 0,1 1,-1-1,0 0,3-4,-4 6,0-1,0 0,0 1,0-1,0 1,0-1,0 0,0 1,0-1,0 0,0 1,-1-1,1 0,0 1,0-1,-1 1,1-1,0 1,-1-1,1 0,0 1,-1-1,1 1,-1 0,1-1,-1 1,1-1,-2 1,-4-4,0 1,0 1,-1-1,0 1,1 0,-13-1,-31-5,1 3,-1 3,0 1,-80 10,34 3,-137 38,143-23,-140 62,228-88,1 0,-1-1,0 1,0 0,0-1,1 0,-1 1,0-1,0 0,0 0,1 0,-1 0,0 0,0 0,0-1,0 1,1-1,-1 1,0-1,0 0,1 0,-1 1,1-1,-1 0,1 0,-1-1,1 1,-1 0,1 0,0-1,-2-1,-20-16,-3 4,0 1,-1 2,0 0,-41-10,-117-19,183 41,-1 0,1 0,0 0,0-1,0 1,-1-1,1 1,0-1,0 0,0 0,0 0,0 0,0 0,1 0,-1-1,0 1,1-1,-1 1,1-1,-1 1,-1-4,3 3,0 0,0 0,1 0,-1 0,0 0,1 0,0 0,-1 1,1-1,0 0,0 0,0 0,0 1,0-1,0 0,1 1,-1-1,0 1,1-1,-1 1,4-2,16-15,-16 15,0 0,-1-1,1 0,-1 1,0-1,-1-1,1 1,-1-1,1 1,1-6,-4 9,-1 1,0-1,0 1,0-1,0 0,0 1,0-1,0 1,0-1,0 1,0-1,0 0,0 1,0-1,0 1,-1-1,1 1,0-1,0 1,-1-1,1 1,0-1,-1 1,1 0,0-1,-1 1,1-1,-1 1,1 0,-1-1,-21-7,-30 4,48 4,-24 0,17 1,0-1,0 0,0-1,0-1,-15-3,23 4,1 1,-1-1,1-1,-1 1,1 0,0 0,0-1,0 0,0 1,0-1,0 0,0 0,0 0,1 0,-1 0,1 0,0 0,-1-1,1 1,0-1,0 1,0-1,1 1,-1-1,1 1,-1-1,1-5,0-2,1 0,0 0,1-1,4-16,-3 19,-1 0,0-1,-1 1,0-1,0 1,-1-1,0-9,-1 15,0 0,0 0,0 1,0-1,0 1,0-1,-1 1,0 0,1-1,-1 1,0 0,0 0,0 0,0 0,0 0,0 1,-1-1,1 1,-1-1,1 1,-1 0,1 0,-1 0,0 0,0 0,-4 0,5 1,0-1,0 1,0-1,1 1,-1-1,0 0,1 0,-1 0,0 0,1 0,-1 0,1-1,-1 1,1 0,0-1,0 1,0-1,-1 0,1 1,1-1,-2-2,1 0,0 0,0 1,0-1,1 0,0 0,0 0,0 0,0 0,1 1,0-6,5-11,0 2,1-1,13-26,-12 29,55-142,-56 134,-1 0,-1 0,-1 0,1-48,-5 32,-1 22,1 0,0 1,1-1,1 0,1 0,1 1,7-23,12-18,89-202,-162 333,42-59,0 0,-2-1,0 0,0-1,-1 0,-1-1,0 0,0 0,-1-2,-17 11,-21 10,-79 33,94-47,4-2,0 2,1 1,1 2,-37 29,57-40,0 1,1 0,0 1,1 0,0 0,1 1,0 0,0 0,1 0,1 1,0 0,0 0,2 1,-1-1,-1 15,3-18,-3 28,7-31,6-20,19-42,2 1,52-72,-26 42,186-291,-221 345,2 1,0 1,2 1,1 1,41-35,-46 46,0 0,2 2,-1 0,2 2,0 0,0 1,1 2,39-11,-54 18,0 0,1 1,-1 0,0 1,12 1,-19-1,-1 0,0 0,0 0,0 0,1 0,-1 0,0 0,0 0,0 1,1-1,-1 1,0-1,0 1,0-1,0 1,0 0,0-1,0 1,0 0,0 0,0 0,-1 0,1 0,0 0,0 0,-1 0,1 0,-1 0,1 0,-1 0,1 0,-1 0,0 1,1-1,-1 0,0 0,0 0,0 1,0-1,0 0,0 0,-1 0,1 1,0-1,0 0,-1 0,1 0,-1 0,1 1,-2 0,-20 39,-2-1,-2-1,-1-1,-34 35,56-67,-32 35,-46 39,55-55,1 0,1 3,1 0,-35 51,24-17,2 1,-32 84,46-101,-2-2,-41 64,24-45,24-40,1 1,2 0,0 0,2 1,0 0,2 1,1 0,1 1,1-1,-2 51,7-76,-1 31,2 1,7 44,-7-67,1-1,1 1,0 0,0-1,1 0,0 0,1 0,0 0,0-1,1 1,0-1,9 9,23 18,1-2,1-2,2-2,1-1,53 25,-95-52,0 0,1 0,-1-1,1 1,-1 0,0-1,1 1,-1-1,1 1,0-1,-1 0,1 0,-1 0,1 0,-1 0,1 0,0 0,2-1,-4 1,1-1,-1 0,1 1,-1-1,0 0,1 0,-1 1,0-1,0 0,0 0,0 0,1 1,-1-1,0 0,0 0,-1 0,1 1,0-1,0 0,0 0,0 1,-1-1,1 0,0 0,-1 0,-33-62,28 54,-167-264,167 260,0-1,2 0,0 0,0 0,1-1,1 1,0-1,1 0,1 1,2-24,6 46,1 11,11 30,1-1,3-1,2-1,1-2,3 0,37 42,0 5,15 18,-72-97,0-2,1 1,1-2,0 1,0-2,1 1,14 6,69 27,48 25,-125-58,1 0,1-1,-1-1,1-1,0-1,43 5,-1-5,64-3,-138-2,-105-2,101 1,0-1,0 0,0-1,1-1,0 0,-1-1,-13-6,-149-98,177 109,-1 0,1-1,-1 1,1 0,-1 0,1 0,-1-1,1 1,0 0,-1 0,1-1,-1 1,1 0,0-1,-1 1,1-1,0 1,-1 0,1-1,0 1,0-1,-1 1,1-1,0 1,0-1,0 1,0-1,-1 1,1-1,0 1,0-2,16-4,35 2,-48 4,161-9,-1-6,0-8,-2-7,185-59,-81-14,-248 95,6 1,0 0,0 1,0 1,1 1,0 2,0 0,25 2,-21 4,-28-4,0 1,0-1,0 0,0 0,0 1,1-1,-1 0,0 1,0-1,0 0,0 0,0 1,0-1,0 0,0 1,0-1,0 0,0 0,0 1,0-1,-1 0,1 1,0-1,0 0,0 0,0 1,0-1,-1 0,1 0,0 0,0 1,0-1,-1 0,1 0,0 0,0 1,-1-1,1 0,0 0,0 0,-1 0,1 0,-5 3,0 0,0 0,0-1,-1 0,1 0,-10 2,-11 1,-1-2,0-1,-1-1,1-1,-45-6,53 3,0-1,0-1,0-1,1 0,0-1,1-1,-1-1,-28-19,-34-27,3-4,3-4,-73-77,132 122,1-2,1 0,1 0,1-1,1-1,0 0,2 0,0-1,2 0,1 0,-4-35,1-28,6-159,5 130,-3 101,2 1,0-1,0 0,2 1,-1 0,2 0,9-22,55-87,-37 69,-18 28,2 0,0 2,25-30,-33 46,-1-1,1 1,0 1,1-1,0 1,0 1,0 0,0 0,1 1,0 0,0 0,15-2,-1 0,-16 4,-1 0,1 0,0 0,1 1,-1 1,14 0,-21 0,0 1,0-1,0 1,0 0,0-1,-1 1,1 0,0 0,0 0,-1 0,1 0,-1-1,1 1,0 0,-1 0,0 0,1 1,-1-1,0 0,1 0,-1 0,0 0,0 0,0 0,0 0,0 0,0 1,0-1,-1 0,1 0,0 0,0 0,-1 0,1 0,-1 0,0 1,-15 41,6-19,1 0,2 1,0 0,1 0,2 0,0 1,1 42,2-31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customXml" Target="../ink/ink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39A0DA77-2842-44A8-AB27-DFB8028D9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1040" y="304582"/>
            <a:ext cx="3754760" cy="707678"/>
          </a:xfrm>
        </p:spPr>
        <p:txBody>
          <a:bodyPr>
            <a:normAutofit/>
          </a:bodyPr>
          <a:lstStyle/>
          <a:p>
            <a:r>
              <a:rPr lang="fr-FR" sz="4000" b="1" dirty="0"/>
              <a:t>Cadavres exquis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F9E60F7D-2CAD-4D50-BB09-68BE5107F1B0}"/>
              </a:ext>
            </a:extLst>
          </p:cNvPr>
          <p:cNvSpPr txBox="1">
            <a:spLocks/>
          </p:cNvSpPr>
          <p:nvPr/>
        </p:nvSpPr>
        <p:spPr>
          <a:xfrm>
            <a:off x="1991544" y="1375691"/>
            <a:ext cx="8208912" cy="114612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Formez une phrase en inventant chacun un groupe de mots dont la fonction vous est imposée.</a:t>
            </a:r>
          </a:p>
          <a:p>
            <a:r>
              <a:rPr lang="fr-FR" dirty="0"/>
              <a:t>Découvrez la phrase puis lisez-la à la classe.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807C116-8704-463F-91E7-C72966426D71}"/>
              </a:ext>
            </a:extLst>
          </p:cNvPr>
          <p:cNvSpPr txBox="1"/>
          <p:nvPr/>
        </p:nvSpPr>
        <p:spPr>
          <a:xfrm>
            <a:off x="309758" y="6232187"/>
            <a:ext cx="8208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>
                <a:solidFill>
                  <a:srgbClr val="00B050"/>
                </a:solidFill>
              </a:rPr>
              <a:t>G1, G2, G</a:t>
            </a:r>
            <a:r>
              <a:rPr lang="fr-FR" i="1" dirty="0">
                <a:solidFill>
                  <a:srgbClr val="00B050"/>
                </a:solidFill>
              </a:rPr>
              <a:t>4, C1 : J’invente un groupe de mots dont la fonction m’est imposée</a:t>
            </a:r>
            <a:endParaRPr lang="fr-FR" sz="1800" i="1" dirty="0">
              <a:solidFill>
                <a:srgbClr val="00B050"/>
              </a:solidFill>
            </a:endParaRPr>
          </a:p>
        </p:txBody>
      </p:sp>
      <p:pic>
        <p:nvPicPr>
          <p:cNvPr id="11" name="Image 10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FC48FAAA-C3D7-4C67-B28A-CE7ABF9568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848" y="2988737"/>
            <a:ext cx="3070957" cy="223304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2" name="Encre 11">
                <a:extLst>
                  <a:ext uri="{FF2B5EF4-FFF2-40B4-BE49-F238E27FC236}">
                    <a16:creationId xmlns:a16="http://schemas.microsoft.com/office/drawing/2014/main" id="{5A2579F8-30CF-49A6-BB92-A407F5646091}"/>
                  </a:ext>
                </a:extLst>
              </p14:cNvPr>
              <p14:cNvContentPartPr/>
              <p14:nvPr/>
            </p14:nvContentPartPr>
            <p14:xfrm>
              <a:off x="6624910" y="4167935"/>
              <a:ext cx="1076400" cy="903600"/>
            </p14:xfrm>
          </p:contentPart>
        </mc:Choice>
        <mc:Fallback>
          <p:pic>
            <p:nvPicPr>
              <p:cNvPr id="12" name="Encre 11">
                <a:extLst>
                  <a:ext uri="{FF2B5EF4-FFF2-40B4-BE49-F238E27FC236}">
                    <a16:creationId xmlns:a16="http://schemas.microsoft.com/office/drawing/2014/main" id="{5A2579F8-30CF-49A6-BB92-A407F564609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61931" y="4104935"/>
                <a:ext cx="1201998" cy="1029240"/>
              </a:xfrm>
              <a:prstGeom prst="rect">
                <a:avLst/>
              </a:prstGeom>
            </p:spPr>
          </p:pic>
        </mc:Fallback>
      </mc:AlternateContent>
      <p:pic>
        <p:nvPicPr>
          <p:cNvPr id="13" name="Image 12">
            <a:extLst>
              <a:ext uri="{FF2B5EF4-FFF2-40B4-BE49-F238E27FC236}">
                <a16:creationId xmlns:a16="http://schemas.microsoft.com/office/drawing/2014/main" id="{2522628E-58DD-4413-9B6A-928FE57B3D4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000" t="47200" r="6688" b="29000"/>
          <a:stretch/>
        </p:blipFill>
        <p:spPr>
          <a:xfrm>
            <a:off x="718653" y="3644497"/>
            <a:ext cx="7560597" cy="114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B6634E5E-5D36-4047-8FB2-154700038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7224" y="297014"/>
            <a:ext cx="6686894" cy="858017"/>
          </a:xfrm>
        </p:spPr>
        <p:txBody>
          <a:bodyPr>
            <a:normAutofit/>
          </a:bodyPr>
          <a:lstStyle/>
          <a:p>
            <a:r>
              <a:rPr lang="fr-FR" sz="3600" b="1" dirty="0"/>
              <a:t>Je copie mon poème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30BA6929-6947-4CC3-8EAD-A9A94E071AF2}"/>
              </a:ext>
            </a:extLst>
          </p:cNvPr>
          <p:cNvSpPr txBox="1">
            <a:spLocks/>
          </p:cNvSpPr>
          <p:nvPr/>
        </p:nvSpPr>
        <p:spPr>
          <a:xfrm>
            <a:off x="1598290" y="1900493"/>
            <a:ext cx="3322712" cy="366454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Relis attentivement ton poème avant de le copier.</a:t>
            </a:r>
          </a:p>
          <a:p>
            <a:r>
              <a:rPr lang="fr-FR" dirty="0"/>
              <a:t>Prends ton temps pour le copier.</a:t>
            </a:r>
          </a:p>
          <a:p>
            <a:r>
              <a:rPr lang="fr-FR" dirty="0"/>
              <a:t>Corrige-toi.</a:t>
            </a:r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Picture 2" descr="Crayon, Affûteuse, Ordinateur Portable">
            <a:extLst>
              <a:ext uri="{FF2B5EF4-FFF2-40B4-BE49-F238E27FC236}">
                <a16:creationId xmlns:a16="http://schemas.microsoft.com/office/drawing/2014/main" id="{465604D6-A702-4CA1-A6A7-96E1245AF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960" y="1652765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6B84626F-0C07-46BC-B07C-FFCD2311D3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0649" y="6030602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400" i="1" dirty="0">
                <a:solidFill>
                  <a:srgbClr val="00B050"/>
                </a:solidFill>
              </a:rPr>
              <a:t>E2 Je copie </a:t>
            </a:r>
            <a:r>
              <a:rPr lang="fr-FR" sz="2000" i="1" dirty="0">
                <a:solidFill>
                  <a:srgbClr val="00B050"/>
                </a:solidFill>
              </a:rPr>
              <a:t>efficacement</a:t>
            </a:r>
            <a:endParaRPr lang="fr-FR" sz="24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82</Words>
  <Application>Microsoft Office PowerPoint</Application>
  <PresentationFormat>Grand écran</PresentationFormat>
  <Paragraphs>23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Cadavres exquis</vt:lpstr>
      <vt:lpstr>Je copie mon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2022-01-24T00:39:16Z</dcterms:modified>
</cp:coreProperties>
</file>